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71" r:id="rId4"/>
    <p:sldId id="260" r:id="rId5"/>
    <p:sldId id="261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59" r:id="rId15"/>
    <p:sldId id="258" r:id="rId16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504A37-9C69-4A22-A2DB-DC04F5471069}" v="153" dt="2023-06-13T05:22:59.185"/>
    <p1510:client id="{D0995D65-EC91-4C15-967A-75333F553FE1}" v="683" dt="2023-06-13T09:13:04.765"/>
    <p1510:client id="{DE3E8DE4-7586-4E7B-9EE5-93CFAACD49D2}" v="185" dt="2023-06-13T06:58:56.8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15.png"/><Relationship Id="rId4" Type="http://schemas.openxmlformats.org/officeDocument/2006/relationships/image" Target="../media/image42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7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12" Type="http://schemas.openxmlformats.org/officeDocument/2006/relationships/image" Target="../media/image46.svg"/><Relationship Id="rId17" Type="http://schemas.openxmlformats.org/officeDocument/2006/relationships/image" Target="../media/image16.png"/><Relationship Id="rId2" Type="http://schemas.openxmlformats.org/officeDocument/2006/relationships/image" Target="../media/image35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5.png"/><Relationship Id="rId5" Type="http://schemas.openxmlformats.org/officeDocument/2006/relationships/image" Target="../media/image37.png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4" Type="http://schemas.openxmlformats.org/officeDocument/2006/relationships/image" Target="../media/image42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51.pn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12" Type="http://schemas.openxmlformats.org/officeDocument/2006/relationships/image" Target="../media/image5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png"/><Relationship Id="rId15" Type="http://schemas.openxmlformats.org/officeDocument/2006/relationships/image" Target="../media/image16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6.png"/><Relationship Id="rId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6.png"/><Relationship Id="rId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23.jpeg"/><Relationship Id="rId9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12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16.png"/><Relationship Id="rId4" Type="http://schemas.openxmlformats.org/officeDocument/2006/relationships/image" Target="../media/image36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16.png"/><Relationship Id="rId4" Type="http://schemas.openxmlformats.org/officeDocument/2006/relationships/image" Target="../media/image41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DE7F682D-1513-1C55-49A0-5B650686E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92" b="7892"/>
          <a:stretch/>
        </p:blipFill>
        <p:spPr>
          <a:xfrm>
            <a:off x="1029854" y="482155"/>
            <a:ext cx="9993696" cy="5570435"/>
          </a:xfrm>
          <a:prstGeom prst="rect">
            <a:avLst/>
          </a:prstGeom>
        </p:spPr>
      </p:pic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A5747F7C-8007-AAB0-5C4E-28D533F3D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491" y="4103960"/>
            <a:ext cx="1935019" cy="98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70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DFE0E99-3A0B-4A4E-52C6-A86C2FE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919" y="246159"/>
            <a:ext cx="9889834" cy="6082970"/>
          </a:xfrm>
          <a:prstGeom prst="rect">
            <a:avLst/>
          </a:prstGeom>
        </p:spPr>
      </p:pic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E61D1AA-B4FF-C345-84B0-7AD0AAE44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22857"/>
            <a:ext cx="1311564" cy="40492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444D51-BDD8-4525-078D-7DCE9A9C259F}"/>
              </a:ext>
            </a:extLst>
          </p:cNvPr>
          <p:cNvSpPr/>
          <p:nvPr/>
        </p:nvSpPr>
        <p:spPr>
          <a:xfrm>
            <a:off x="5524500" y="604966"/>
            <a:ext cx="1297459" cy="463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cs typeface="Calibri"/>
              </a:rPr>
              <a:t>Level 1</a:t>
            </a:r>
            <a:endParaRPr lang="en-US" dirty="0"/>
          </a:p>
        </p:txBody>
      </p:sp>
      <p:pic>
        <p:nvPicPr>
          <p:cNvPr id="7" name="Picture 7" descr="A picture containing text, toy, vector graphics, doll&#10;&#10;Description automatically generated">
            <a:extLst>
              <a:ext uri="{FF2B5EF4-FFF2-40B4-BE49-F238E27FC236}">
                <a16:creationId xmlns:a16="http://schemas.microsoft.com/office/drawing/2014/main" id="{DDF78C64-179D-7B2E-B8CF-DA4EADDA8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673" y="1711037"/>
            <a:ext cx="2350655" cy="2350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CF4BD3-817B-2557-8A30-3FB1A997A047}"/>
              </a:ext>
            </a:extLst>
          </p:cNvPr>
          <p:cNvSpPr txBox="1"/>
          <p:nvPr/>
        </p:nvSpPr>
        <p:spPr>
          <a:xfrm>
            <a:off x="5637068" y="11574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Calibri"/>
              </a:rPr>
              <a:t>Page 5/5</a:t>
            </a:r>
          </a:p>
        </p:txBody>
      </p:sp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D7CAB3E8-F57D-83AB-4C84-1DC86BA33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310" y="4401128"/>
            <a:ext cx="1554020" cy="1530930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435FD565-B081-11B7-DAF4-03348F7A2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855" y="4343400"/>
            <a:ext cx="1623291" cy="1600201"/>
          </a:xfrm>
          <a:prstGeom prst="rect">
            <a:avLst/>
          </a:prstGeom>
        </p:spPr>
      </p:pic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7998C16F-F836-E217-2A8C-09EC57502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0219" y="4331855"/>
            <a:ext cx="1600200" cy="1600200"/>
          </a:xfrm>
          <a:prstGeom prst="rect">
            <a:avLst/>
          </a:prstGeom>
        </p:spPr>
      </p:pic>
      <p:pic>
        <p:nvPicPr>
          <p:cNvPr id="14" name="Picture 23" descr="Icon&#10;&#10;Description automatically generated">
            <a:extLst>
              <a:ext uri="{FF2B5EF4-FFF2-40B4-BE49-F238E27FC236}">
                <a16:creationId xmlns:a16="http://schemas.microsoft.com/office/drawing/2014/main" id="{41692536-BDE3-31D2-CCD2-582A3ED02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4765" y="4389582"/>
            <a:ext cx="1577109" cy="1554019"/>
          </a:xfrm>
          <a:prstGeom prst="rect">
            <a:avLst/>
          </a:prstGeom>
        </p:spPr>
      </p:pic>
      <p:pic>
        <p:nvPicPr>
          <p:cNvPr id="16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0629C97B-352D-E372-C461-B2A396BCCD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796" y="118341"/>
            <a:ext cx="865044" cy="1125682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9A172867-5318-C672-76E2-8B04CFDCBD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7539" y="181553"/>
            <a:ext cx="848015" cy="109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2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DFE0E99-3A0B-4A4E-52C6-A86C2FE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919" y="246159"/>
            <a:ext cx="9889834" cy="6082970"/>
          </a:xfrm>
          <a:prstGeom prst="rect">
            <a:avLst/>
          </a:prstGeom>
        </p:spPr>
      </p:pic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E61D1AA-B4FF-C345-84B0-7AD0AAE44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22857"/>
            <a:ext cx="1311564" cy="40492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444D51-BDD8-4525-078D-7DCE9A9C259F}"/>
              </a:ext>
            </a:extLst>
          </p:cNvPr>
          <p:cNvSpPr/>
          <p:nvPr/>
        </p:nvSpPr>
        <p:spPr>
          <a:xfrm>
            <a:off x="5524500" y="604966"/>
            <a:ext cx="1297459" cy="463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cs typeface="Calibri"/>
              </a:rPr>
              <a:t>Level 1</a:t>
            </a:r>
            <a:endParaRPr lang="en-US" dirty="0"/>
          </a:p>
        </p:txBody>
      </p:sp>
      <p:pic>
        <p:nvPicPr>
          <p:cNvPr id="7" name="Picture 7" descr="A picture containing text, toy, vector graphics, doll&#10;&#10;Description automatically generated">
            <a:extLst>
              <a:ext uri="{FF2B5EF4-FFF2-40B4-BE49-F238E27FC236}">
                <a16:creationId xmlns:a16="http://schemas.microsoft.com/office/drawing/2014/main" id="{DDF78C64-179D-7B2E-B8CF-DA4EADDA8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673" y="1711037"/>
            <a:ext cx="2350655" cy="2350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CF4BD3-817B-2557-8A30-3FB1A997A047}"/>
              </a:ext>
            </a:extLst>
          </p:cNvPr>
          <p:cNvSpPr txBox="1"/>
          <p:nvPr/>
        </p:nvSpPr>
        <p:spPr>
          <a:xfrm>
            <a:off x="5637068" y="11574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Calibri"/>
              </a:rPr>
              <a:t>Page 5/5</a:t>
            </a:r>
          </a:p>
        </p:txBody>
      </p:sp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D7CAB3E8-F57D-83AB-4C84-1DC86BA33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310" y="4401128"/>
            <a:ext cx="1554020" cy="1530930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435FD565-B081-11B7-DAF4-03348F7A2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855" y="4343400"/>
            <a:ext cx="1623291" cy="1600201"/>
          </a:xfrm>
          <a:prstGeom prst="rect">
            <a:avLst/>
          </a:prstGeom>
        </p:spPr>
      </p:pic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7998C16F-F836-E217-2A8C-09EC57502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0219" y="4331855"/>
            <a:ext cx="1600200" cy="1600200"/>
          </a:xfrm>
          <a:prstGeom prst="rect">
            <a:avLst/>
          </a:prstGeom>
        </p:spPr>
      </p:pic>
      <p:pic>
        <p:nvPicPr>
          <p:cNvPr id="14" name="Picture 23" descr="Icon&#10;&#10;Description automatically generated">
            <a:extLst>
              <a:ext uri="{FF2B5EF4-FFF2-40B4-BE49-F238E27FC236}">
                <a16:creationId xmlns:a16="http://schemas.microsoft.com/office/drawing/2014/main" id="{41692536-BDE3-31D2-CCD2-582A3ED02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4765" y="4389582"/>
            <a:ext cx="1577109" cy="155401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96B0EF-E3F7-77BE-511F-E9A29E2E2726}"/>
              </a:ext>
            </a:extLst>
          </p:cNvPr>
          <p:cNvSpPr/>
          <p:nvPr/>
        </p:nvSpPr>
        <p:spPr>
          <a:xfrm>
            <a:off x="3325089" y="401203"/>
            <a:ext cx="6338453" cy="5080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cs typeface="Calibri"/>
              </a:rPr>
              <a:t>SUCCESSFUL 5/5</a:t>
            </a:r>
          </a:p>
          <a:p>
            <a:pPr algn="ctr"/>
            <a:endParaRPr lang="en-GB" dirty="0">
              <a:cs typeface="Calibri"/>
            </a:endParaRPr>
          </a:p>
          <a:p>
            <a:pPr algn="ctr"/>
            <a:endParaRPr lang="en-GB" dirty="0">
              <a:cs typeface="Calibri"/>
            </a:endParaRPr>
          </a:p>
          <a:p>
            <a:pPr algn="ctr"/>
            <a:endParaRPr lang="en-GB" dirty="0">
              <a:cs typeface="Calibri"/>
            </a:endParaRPr>
          </a:p>
          <a:p>
            <a:pPr algn="ctr"/>
            <a:endParaRPr lang="en-GB" dirty="0">
              <a:cs typeface="Calibri"/>
            </a:endParaRPr>
          </a:p>
          <a:p>
            <a:pPr algn="ctr"/>
            <a:r>
              <a:rPr lang="en-GB" dirty="0">
                <a:cs typeface="Calibri"/>
              </a:rPr>
              <a:t> </a:t>
            </a:r>
            <a:r>
              <a:rPr lang="en-GB" b="1" dirty="0">
                <a:solidFill>
                  <a:schemeClr val="tx1"/>
                </a:solidFill>
                <a:cs typeface="Calibri"/>
              </a:rPr>
              <a:t>New Achievement Unlock – Guess Emotion Easy</a:t>
            </a:r>
          </a:p>
          <a:p>
            <a:pPr algn="ctr"/>
            <a:endParaRPr lang="en-GB" dirty="0">
              <a:cs typeface="Calibri"/>
            </a:endParaRPr>
          </a:p>
          <a:p>
            <a:pPr algn="ctr"/>
            <a:endParaRPr lang="en-GB" dirty="0">
              <a:cs typeface="Calibri"/>
            </a:endParaRPr>
          </a:p>
          <a:p>
            <a:pPr algn="ctr"/>
            <a:endParaRPr lang="en-GB" dirty="0">
              <a:cs typeface="Calibri"/>
            </a:endParaRPr>
          </a:p>
        </p:txBody>
      </p:sp>
      <p:pic>
        <p:nvPicPr>
          <p:cNvPr id="6" name="Graphic 8" descr="Star with solid fill">
            <a:extLst>
              <a:ext uri="{FF2B5EF4-FFF2-40B4-BE49-F238E27FC236}">
                <a16:creationId xmlns:a16="http://schemas.microsoft.com/office/drawing/2014/main" id="{1DB5FEC7-A512-FFB7-AB36-7F1D2FFA5D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50163" y="2036618"/>
            <a:ext cx="556491" cy="544946"/>
          </a:xfrm>
          <a:prstGeom prst="rect">
            <a:avLst/>
          </a:prstGeom>
        </p:spPr>
      </p:pic>
      <p:pic>
        <p:nvPicPr>
          <p:cNvPr id="9" name="Graphic 8" descr="Star with solid fill">
            <a:extLst>
              <a:ext uri="{FF2B5EF4-FFF2-40B4-BE49-F238E27FC236}">
                <a16:creationId xmlns:a16="http://schemas.microsoft.com/office/drawing/2014/main" id="{03945097-1BF8-AA7F-7C4C-B72D4D9CF3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00618" y="2036617"/>
            <a:ext cx="556491" cy="544946"/>
          </a:xfrm>
          <a:prstGeom prst="rect">
            <a:avLst/>
          </a:prstGeom>
        </p:spPr>
      </p:pic>
      <p:pic>
        <p:nvPicPr>
          <p:cNvPr id="10" name="Graphic 8" descr="Star with solid fill">
            <a:extLst>
              <a:ext uri="{FF2B5EF4-FFF2-40B4-BE49-F238E27FC236}">
                <a16:creationId xmlns:a16="http://schemas.microsoft.com/office/drawing/2014/main" id="{B9B977BA-7C6A-1BCC-EE1B-9F3F4F9640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97254" y="2036617"/>
            <a:ext cx="556491" cy="544946"/>
          </a:xfrm>
          <a:prstGeom prst="rect">
            <a:avLst/>
          </a:prstGeom>
        </p:spPr>
      </p:pic>
      <p:pic>
        <p:nvPicPr>
          <p:cNvPr id="15" name="Graphic 15" descr="Ribbon with solid fill">
            <a:extLst>
              <a:ext uri="{FF2B5EF4-FFF2-40B4-BE49-F238E27FC236}">
                <a16:creationId xmlns:a16="http://schemas.microsoft.com/office/drawing/2014/main" id="{ED274BE2-D2BA-70AC-280A-B0614624D6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31345" y="3283527"/>
            <a:ext cx="914400" cy="914400"/>
          </a:xfrm>
          <a:prstGeom prst="rect">
            <a:avLst/>
          </a:prstGeom>
        </p:spPr>
      </p:pic>
      <p:pic>
        <p:nvPicPr>
          <p:cNvPr id="16" name="Picture 16" descr="Icon&#10;&#10;Description automatically generated">
            <a:extLst>
              <a:ext uri="{FF2B5EF4-FFF2-40B4-BE49-F238E27FC236}">
                <a16:creationId xmlns:a16="http://schemas.microsoft.com/office/drawing/2014/main" id="{A3B4CF16-C9DE-C258-2654-47CE030F7D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74672" y="3532285"/>
            <a:ext cx="2408381" cy="2506612"/>
          </a:xfrm>
          <a:prstGeom prst="rect">
            <a:avLst/>
          </a:prstGeom>
        </p:spPr>
      </p:pic>
      <p:pic>
        <p:nvPicPr>
          <p:cNvPr id="17" name="Picture 17" descr="Icon&#10;&#10;Description automatically generated">
            <a:extLst>
              <a:ext uri="{FF2B5EF4-FFF2-40B4-BE49-F238E27FC236}">
                <a16:creationId xmlns:a16="http://schemas.microsoft.com/office/drawing/2014/main" id="{5AEAC242-FFE3-5B6D-B553-64D1DD4B5A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0673" y="3530022"/>
            <a:ext cx="2165929" cy="2557319"/>
          </a:xfrm>
          <a:prstGeom prst="rect">
            <a:avLst/>
          </a:prstGeom>
        </p:spPr>
      </p:pic>
      <p:pic>
        <p:nvPicPr>
          <p:cNvPr id="18" name="Picture 18" descr="Icon&#10;&#10;Description automatically generated">
            <a:extLst>
              <a:ext uri="{FF2B5EF4-FFF2-40B4-BE49-F238E27FC236}">
                <a16:creationId xmlns:a16="http://schemas.microsoft.com/office/drawing/2014/main" id="{9EB5F87D-53B5-14F4-5C51-22116476CF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83582" y="3527432"/>
            <a:ext cx="2258291" cy="2400864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5DAB148A-5583-98D1-57CF-09BE4C3440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27539" y="181553"/>
            <a:ext cx="848015" cy="1091624"/>
          </a:xfrm>
          <a:prstGeom prst="rect">
            <a:avLst/>
          </a:prstGeom>
        </p:spPr>
      </p:pic>
      <p:pic>
        <p:nvPicPr>
          <p:cNvPr id="22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D475788A-A0BA-778C-F7C8-7094A70BBE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2796" y="118341"/>
            <a:ext cx="865044" cy="11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3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sky, day">
            <a:extLst>
              <a:ext uri="{FF2B5EF4-FFF2-40B4-BE49-F238E27FC236}">
                <a16:creationId xmlns:a16="http://schemas.microsoft.com/office/drawing/2014/main" id="{9DFE0E99-3A0B-4A4E-52C6-A86C2FE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89" y="168565"/>
            <a:ext cx="9889834" cy="6532416"/>
          </a:xfrm>
          <a:prstGeom prst="rect">
            <a:avLst/>
          </a:prstGeom>
        </p:spPr>
      </p:pic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E61D1AA-B4FF-C345-84B0-7AD0AAE44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22857"/>
            <a:ext cx="1311564" cy="404923"/>
          </a:xfrm>
          <a:prstGeom prst="rect">
            <a:avLst/>
          </a:prstGeom>
        </p:spPr>
      </p:pic>
      <p:pic>
        <p:nvPicPr>
          <p:cNvPr id="6" name="Picture 12" descr="Logo&#10;&#10;Description automatically generated">
            <a:extLst>
              <a:ext uri="{FF2B5EF4-FFF2-40B4-BE49-F238E27FC236}">
                <a16:creationId xmlns:a16="http://schemas.microsoft.com/office/drawing/2014/main" id="{AB1B1184-180C-F9AE-37BF-22D66342E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764" y="1088340"/>
            <a:ext cx="3562926" cy="1437047"/>
          </a:xfrm>
          <a:prstGeom prst="rect">
            <a:avLst/>
          </a:prstGeom>
        </p:spPr>
      </p:pic>
      <p:pic>
        <p:nvPicPr>
          <p:cNvPr id="9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5A650392-22E2-6D64-DC0B-60C0029C5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847" y="2756188"/>
            <a:ext cx="1415761" cy="1807440"/>
          </a:xfrm>
          <a:prstGeom prst="rect">
            <a:avLst/>
          </a:prstGeom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6115E483-CCF2-4FDE-A002-DE84BDAB3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8593" y="2966173"/>
            <a:ext cx="1263360" cy="1595292"/>
          </a:xfrm>
          <a:prstGeom prst="rect">
            <a:avLst/>
          </a:prstGeom>
        </p:spPr>
      </p:pic>
      <p:pic>
        <p:nvPicPr>
          <p:cNvPr id="15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ADF34779-D13A-AA16-500A-78440633E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9840" y="2848552"/>
            <a:ext cx="1345046" cy="1830532"/>
          </a:xfrm>
          <a:prstGeom prst="rect">
            <a:avLst/>
          </a:prstGeom>
        </p:spPr>
      </p:pic>
      <p:pic>
        <p:nvPicPr>
          <p:cNvPr id="16" name="Picture 16" descr="Icon&#10;&#10;Description automatically generated">
            <a:extLst>
              <a:ext uri="{FF2B5EF4-FFF2-40B4-BE49-F238E27FC236}">
                <a16:creationId xmlns:a16="http://schemas.microsoft.com/office/drawing/2014/main" id="{4E220C7A-87CA-A47D-651F-1F8C4B968D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2617" y="2888672"/>
            <a:ext cx="1318490" cy="175029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FC8FA567-7386-9F45-0D60-428C3119ED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3038" y="2890693"/>
            <a:ext cx="1304925" cy="1746250"/>
          </a:xfrm>
          <a:prstGeom prst="rect">
            <a:avLst/>
          </a:prstGeom>
        </p:spPr>
      </p:pic>
      <p:pic>
        <p:nvPicPr>
          <p:cNvPr id="21" name="Graphic 21" descr="Lock with solid fill">
            <a:extLst>
              <a:ext uri="{FF2B5EF4-FFF2-40B4-BE49-F238E27FC236}">
                <a16:creationId xmlns:a16="http://schemas.microsoft.com/office/drawing/2014/main" id="{F5CA8DF5-2E3D-79EF-B784-09463F9944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92800" y="4461163"/>
            <a:ext cx="625764" cy="625764"/>
          </a:xfrm>
          <a:prstGeom prst="rect">
            <a:avLst/>
          </a:prstGeom>
        </p:spPr>
      </p:pic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266C23D3-A9F8-C5B8-74CF-5326DDED0F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44709" y="4461163"/>
            <a:ext cx="625764" cy="625764"/>
          </a:xfrm>
          <a:prstGeom prst="rect">
            <a:avLst/>
          </a:prstGeom>
        </p:spPr>
      </p:pic>
      <p:pic>
        <p:nvPicPr>
          <p:cNvPr id="23" name="Graphic 21" descr="Lock with solid fill">
            <a:extLst>
              <a:ext uri="{FF2B5EF4-FFF2-40B4-BE49-F238E27FC236}">
                <a16:creationId xmlns:a16="http://schemas.microsoft.com/office/drawing/2014/main" id="{46136E04-BE8D-8C44-A3D7-8A103D1B0A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9892" y="4472709"/>
            <a:ext cx="625764" cy="625764"/>
          </a:xfrm>
          <a:prstGeom prst="rect">
            <a:avLst/>
          </a:prstGeom>
        </p:spPr>
      </p:pic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855DE88-3342-A920-4054-4DC14B8A75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7743" y="4468379"/>
            <a:ext cx="507424" cy="472788"/>
          </a:xfrm>
          <a:prstGeom prst="rect">
            <a:avLst/>
          </a:prstGeom>
        </p:spPr>
      </p:pic>
      <p:pic>
        <p:nvPicPr>
          <p:cNvPr id="7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EE83C90-7840-0C55-5B4D-63114F9184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4675" y="4462607"/>
            <a:ext cx="495878" cy="472788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E4633AF-F9CB-BC67-10CB-EB2C8147D0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98016" y="4456833"/>
            <a:ext cx="518970" cy="472788"/>
          </a:xfrm>
          <a:prstGeom prst="rect">
            <a:avLst/>
          </a:prstGeom>
        </p:spPr>
      </p:pic>
      <p:pic>
        <p:nvPicPr>
          <p:cNvPr id="8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64823D0-09DF-9CBC-E85D-22E6CC24B4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6031" y="4459577"/>
            <a:ext cx="455758" cy="444212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020CEBD-1298-5F19-014D-C23D36CF68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82667" y="4459577"/>
            <a:ext cx="467303" cy="455758"/>
          </a:xfrm>
          <a:prstGeom prst="rect">
            <a:avLst/>
          </a:prstGeom>
        </p:spPr>
      </p:pic>
      <p:pic>
        <p:nvPicPr>
          <p:cNvPr id="12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1BEA95C-B116-2B16-CBEE-A39A48F374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43939" y="4459576"/>
            <a:ext cx="432667" cy="409577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6E3FDDE5-CB87-92D0-9399-F79BDDE611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8266" y="112280"/>
            <a:ext cx="848015" cy="1068534"/>
          </a:xfrm>
          <a:prstGeom prst="rect">
            <a:avLst/>
          </a:prstGeom>
        </p:spPr>
      </p:pic>
      <p:pic>
        <p:nvPicPr>
          <p:cNvPr id="2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730F9C34-11E2-9878-E036-84973D0F9C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1978" y="37523"/>
            <a:ext cx="865044" cy="11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85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C992-7CBD-E77E-A660-5104A2F5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34E1-483B-5C6A-EC2C-B36389815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269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686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7506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ap">
            <a:extLst>
              <a:ext uri="{FF2B5EF4-FFF2-40B4-BE49-F238E27FC236}">
                <a16:creationId xmlns:a16="http://schemas.microsoft.com/office/drawing/2014/main" id="{1983C2DD-8544-1CF6-21AE-B637E7C0D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90" y="101823"/>
            <a:ext cx="9797471" cy="651580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DFBB453-9EAD-B597-8287-9F3277BB3647}"/>
              </a:ext>
            </a:extLst>
          </p:cNvPr>
          <p:cNvSpPr/>
          <p:nvPr/>
        </p:nvSpPr>
        <p:spPr>
          <a:xfrm>
            <a:off x="3824431" y="1295977"/>
            <a:ext cx="5114634" cy="4571997"/>
          </a:xfrm>
          <a:prstGeom prst="roundRect">
            <a:avLst/>
          </a:prstGeom>
          <a:solidFill>
            <a:srgbClr val="92D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4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2B883C61-1AD7-47EA-1202-1495CCEFF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127" y="1046061"/>
            <a:ext cx="5086927" cy="2018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618A1E-6751-A1E4-FFEE-8F4176D38EA3}"/>
              </a:ext>
            </a:extLst>
          </p:cNvPr>
          <p:cNvSpPr txBox="1"/>
          <p:nvPr/>
        </p:nvSpPr>
        <p:spPr>
          <a:xfrm>
            <a:off x="5839113" y="175779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200" b="1" dirty="0">
                <a:cs typeface="Calibri"/>
              </a:rPr>
              <a:t>Name</a:t>
            </a:r>
            <a:endParaRPr lang="en-GB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3D543-3042-15C7-D494-D7BAD393B477}"/>
              </a:ext>
            </a:extLst>
          </p:cNvPr>
          <p:cNvSpPr txBox="1"/>
          <p:nvPr/>
        </p:nvSpPr>
        <p:spPr>
          <a:xfrm>
            <a:off x="6566477" y="2236931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3D76D-C08C-2A20-0624-1548935B7C70}"/>
              </a:ext>
            </a:extLst>
          </p:cNvPr>
          <p:cNvSpPr txBox="1"/>
          <p:nvPr/>
        </p:nvSpPr>
        <p:spPr>
          <a:xfrm>
            <a:off x="5065567" y="2600613"/>
            <a:ext cx="30895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cs typeface="Calibri"/>
              </a:rPr>
              <a:t>Select Character</a:t>
            </a:r>
            <a:endParaRPr lang="en-GB" sz="3200" b="1" dirty="0"/>
          </a:p>
        </p:txBody>
      </p:sp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A36F058B-F4C5-049F-0EC1-EE5413A07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946" y="3188854"/>
            <a:ext cx="1484746" cy="1484745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DD025A01-5182-3976-8ACE-A1EA30D9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309" y="3188855"/>
            <a:ext cx="1461657" cy="1484747"/>
          </a:xfrm>
          <a:prstGeom prst="rect">
            <a:avLst/>
          </a:prstGeom>
        </p:spPr>
      </p:pic>
      <p:pic>
        <p:nvPicPr>
          <p:cNvPr id="10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04B4270-1CC1-59D4-C26C-0D9A2A2C2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036" y="4522943"/>
            <a:ext cx="2743200" cy="129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ap">
            <a:extLst>
              <a:ext uri="{FF2B5EF4-FFF2-40B4-BE49-F238E27FC236}">
                <a16:creationId xmlns:a16="http://schemas.microsoft.com/office/drawing/2014/main" id="{1983C2DD-8544-1CF6-21AE-B637E7C0D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90" y="101823"/>
            <a:ext cx="9797471" cy="651580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DFBB453-9EAD-B597-8287-9F3277BB3647}"/>
              </a:ext>
            </a:extLst>
          </p:cNvPr>
          <p:cNvSpPr/>
          <p:nvPr/>
        </p:nvSpPr>
        <p:spPr>
          <a:xfrm>
            <a:off x="3824431" y="1295977"/>
            <a:ext cx="5114634" cy="4571997"/>
          </a:xfrm>
          <a:prstGeom prst="roundRect">
            <a:avLst/>
          </a:prstGeom>
          <a:solidFill>
            <a:srgbClr val="92D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4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2B883C61-1AD7-47EA-1202-1495CCEFF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672" y="884425"/>
            <a:ext cx="6507017" cy="22374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618A1E-6751-A1E4-FFEE-8F4176D38EA3}"/>
              </a:ext>
            </a:extLst>
          </p:cNvPr>
          <p:cNvSpPr txBox="1"/>
          <p:nvPr/>
        </p:nvSpPr>
        <p:spPr>
          <a:xfrm>
            <a:off x="5388840" y="2681431"/>
            <a:ext cx="392083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3D543-3042-15C7-D494-D7BAD393B477}"/>
              </a:ext>
            </a:extLst>
          </p:cNvPr>
          <p:cNvSpPr txBox="1"/>
          <p:nvPr/>
        </p:nvSpPr>
        <p:spPr>
          <a:xfrm>
            <a:off x="6566477" y="2236931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3D76D-C08C-2A20-0624-1548935B7C70}"/>
              </a:ext>
            </a:extLst>
          </p:cNvPr>
          <p:cNvSpPr txBox="1"/>
          <p:nvPr/>
        </p:nvSpPr>
        <p:spPr>
          <a:xfrm>
            <a:off x="5054022" y="1711613"/>
            <a:ext cx="42556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cs typeface="Calibri"/>
              </a:rPr>
              <a:t>Select Voice Language</a:t>
            </a:r>
            <a:endParaRPr lang="en-GB" sz="2400" b="1" dirty="0"/>
          </a:p>
        </p:txBody>
      </p:sp>
      <p:pic>
        <p:nvPicPr>
          <p:cNvPr id="10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04B4270-1CC1-59D4-C26C-0D9A2A2C2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036" y="4522943"/>
            <a:ext cx="2743200" cy="129884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AE3F71-DFEF-CD78-5FBF-31BB3BAA9E31}"/>
              </a:ext>
            </a:extLst>
          </p:cNvPr>
          <p:cNvSpPr/>
          <p:nvPr/>
        </p:nvSpPr>
        <p:spPr>
          <a:xfrm>
            <a:off x="4433455" y="2739158"/>
            <a:ext cx="4191000" cy="7504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  <a:cs typeface="Calibri"/>
              </a:rPr>
              <a:t>English</a:t>
            </a:r>
            <a:endParaRPr lang="en-GB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CF6F9A-1B21-1C8D-EC40-9E10AE216389}"/>
              </a:ext>
            </a:extLst>
          </p:cNvPr>
          <p:cNvSpPr/>
          <p:nvPr/>
        </p:nvSpPr>
        <p:spPr>
          <a:xfrm>
            <a:off x="4433454" y="3778249"/>
            <a:ext cx="4191000" cy="7504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  <a:cs typeface="Calibri"/>
              </a:rPr>
              <a:t>Filipino</a:t>
            </a:r>
            <a:endParaRPr lang="en-GB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1E762B88-0BEA-F0F6-2ABC-919D89B57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218" y="3650673"/>
            <a:ext cx="999838" cy="999838"/>
          </a:xfrm>
          <a:prstGeom prst="rect">
            <a:avLst/>
          </a:prstGeom>
        </p:spPr>
      </p:pic>
      <p:pic>
        <p:nvPicPr>
          <p:cNvPr id="14" name="Picture 1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E71BC7F-5900-7AD1-3C6A-C81716FDF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1218" y="2588491"/>
            <a:ext cx="1011384" cy="10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89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sky, day">
            <a:extLst>
              <a:ext uri="{FF2B5EF4-FFF2-40B4-BE49-F238E27FC236}">
                <a16:creationId xmlns:a16="http://schemas.microsoft.com/office/drawing/2014/main" id="{9DFE0E99-3A0B-4A4E-52C6-A86C2FE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226292"/>
            <a:ext cx="9693562" cy="6405416"/>
          </a:xfrm>
          <a:prstGeom prst="rect">
            <a:avLst/>
          </a:prstGeom>
        </p:spPr>
      </p:pic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E61D1AA-B4FF-C345-84B0-7AD0AAE44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22857"/>
            <a:ext cx="1311564" cy="4049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ADEAED-1F4A-A0B8-40E4-03033804467F}"/>
              </a:ext>
            </a:extLst>
          </p:cNvPr>
          <p:cNvSpPr/>
          <p:nvPr/>
        </p:nvSpPr>
        <p:spPr>
          <a:xfrm>
            <a:off x="2089727" y="2707408"/>
            <a:ext cx="2436090" cy="2597727"/>
          </a:xfrm>
          <a:prstGeom prst="rect">
            <a:avLst/>
          </a:prstGeom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D5258EE-D3E1-720F-8421-DEAF9C52F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039" y="2761673"/>
            <a:ext cx="2419925" cy="25353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44EEAE-3247-31DF-F09C-01C2623EA866}"/>
              </a:ext>
            </a:extLst>
          </p:cNvPr>
          <p:cNvSpPr/>
          <p:nvPr/>
        </p:nvSpPr>
        <p:spPr>
          <a:xfrm>
            <a:off x="4779817" y="2718952"/>
            <a:ext cx="2459180" cy="2586182"/>
          </a:xfrm>
          <a:prstGeom prst="rect">
            <a:avLst/>
          </a:prstGeom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87AA4-CBB6-B668-DDAC-C3D23F84DC8E}"/>
              </a:ext>
            </a:extLst>
          </p:cNvPr>
          <p:cNvSpPr/>
          <p:nvPr/>
        </p:nvSpPr>
        <p:spPr>
          <a:xfrm>
            <a:off x="7527635" y="2718954"/>
            <a:ext cx="2436090" cy="2586181"/>
          </a:xfrm>
          <a:prstGeom prst="rect">
            <a:avLst/>
          </a:prstGeom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40A601D6-104F-B243-51DF-8E0302D30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946" y="2703945"/>
            <a:ext cx="2431472" cy="2593110"/>
          </a:xfrm>
          <a:prstGeom prst="rect">
            <a:avLst/>
          </a:prstGeom>
        </p:spPr>
      </p:pic>
      <p:pic>
        <p:nvPicPr>
          <p:cNvPr id="12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368E726-BB89-01B3-AE5D-98D242482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308" y="2715492"/>
            <a:ext cx="2408382" cy="2581563"/>
          </a:xfrm>
          <a:prstGeom prst="rect">
            <a:avLst/>
          </a:prstGeom>
        </p:spPr>
      </p:pic>
      <p:pic>
        <p:nvPicPr>
          <p:cNvPr id="5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575EF93-58CA-C67A-2797-7AFE93DD7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902" y="158462"/>
            <a:ext cx="859560" cy="1126260"/>
          </a:xfrm>
          <a:prstGeom prst="rect">
            <a:avLst/>
          </a:prstGeom>
        </p:spPr>
      </p:pic>
      <p:pic>
        <p:nvPicPr>
          <p:cNvPr id="13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A5A4ED5F-FE21-0DEC-7EC7-64A8E414ED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2796" y="83705"/>
            <a:ext cx="865044" cy="11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56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sky, day">
            <a:extLst>
              <a:ext uri="{FF2B5EF4-FFF2-40B4-BE49-F238E27FC236}">
                <a16:creationId xmlns:a16="http://schemas.microsoft.com/office/drawing/2014/main" id="{9DFE0E99-3A0B-4A4E-52C6-A86C2FE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944" y="99292"/>
            <a:ext cx="9889834" cy="6532416"/>
          </a:xfrm>
          <a:prstGeom prst="rect">
            <a:avLst/>
          </a:prstGeom>
        </p:spPr>
      </p:pic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E61D1AA-B4FF-C345-84B0-7AD0AAE44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22857"/>
            <a:ext cx="1311564" cy="4049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ADEAED-1F4A-A0B8-40E4-03033804467F}"/>
              </a:ext>
            </a:extLst>
          </p:cNvPr>
          <p:cNvSpPr/>
          <p:nvPr/>
        </p:nvSpPr>
        <p:spPr>
          <a:xfrm>
            <a:off x="2320636" y="2349499"/>
            <a:ext cx="2516908" cy="2632363"/>
          </a:xfrm>
          <a:prstGeom prst="rect">
            <a:avLst/>
          </a:prstGeom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D5258EE-D3E1-720F-8421-DEAF9C52F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946" y="2346038"/>
            <a:ext cx="2512292" cy="2616199"/>
          </a:xfrm>
          <a:prstGeom prst="rect">
            <a:avLst/>
          </a:prstGeom>
        </p:spPr>
      </p:pic>
      <p:pic>
        <p:nvPicPr>
          <p:cNvPr id="4" name="Picture 4" descr="Logo, icon&#10;&#10;Description automatically generated">
            <a:extLst>
              <a:ext uri="{FF2B5EF4-FFF2-40B4-BE49-F238E27FC236}">
                <a16:creationId xmlns:a16="http://schemas.microsoft.com/office/drawing/2014/main" id="{D0D45C92-DD13-C939-7C75-241938589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6764" y="3114762"/>
            <a:ext cx="1473201" cy="1286569"/>
          </a:xfrm>
          <a:prstGeom prst="rect">
            <a:avLst/>
          </a:prstGeom>
        </p:spPr>
      </p:pic>
      <p:pic>
        <p:nvPicPr>
          <p:cNvPr id="5" name="Picture 5" descr="Logo, icon&#10;&#10;Description automatically generated">
            <a:extLst>
              <a:ext uri="{FF2B5EF4-FFF2-40B4-BE49-F238E27FC236}">
                <a16:creationId xmlns:a16="http://schemas.microsoft.com/office/drawing/2014/main" id="{35E7E6B4-0862-EDA1-D01D-2EA7548F9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45" y="3136192"/>
            <a:ext cx="1473200" cy="1255252"/>
          </a:xfrm>
          <a:prstGeom prst="rect">
            <a:avLst/>
          </a:prstGeom>
        </p:spPr>
      </p:pic>
      <p:pic>
        <p:nvPicPr>
          <p:cNvPr id="6" name="Picture 12" descr="Logo&#10;&#10;Description automatically generated">
            <a:extLst>
              <a:ext uri="{FF2B5EF4-FFF2-40B4-BE49-F238E27FC236}">
                <a16:creationId xmlns:a16="http://schemas.microsoft.com/office/drawing/2014/main" id="{AB1B1184-180C-F9AE-37BF-22D66342E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8764" y="1086243"/>
            <a:ext cx="3562927" cy="14412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4A46EE-DA34-209E-B5AA-5A0E1DCB73B5}"/>
              </a:ext>
            </a:extLst>
          </p:cNvPr>
          <p:cNvSpPr/>
          <p:nvPr/>
        </p:nvSpPr>
        <p:spPr>
          <a:xfrm>
            <a:off x="4964544" y="2349499"/>
            <a:ext cx="2482271" cy="2620817"/>
          </a:xfrm>
          <a:prstGeom prst="rect">
            <a:avLst/>
          </a:prstGeom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AA1DAA-BD05-EB20-968E-44C54403F157}"/>
              </a:ext>
            </a:extLst>
          </p:cNvPr>
          <p:cNvSpPr/>
          <p:nvPr/>
        </p:nvSpPr>
        <p:spPr>
          <a:xfrm>
            <a:off x="7596908" y="2349498"/>
            <a:ext cx="2516908" cy="2620817"/>
          </a:xfrm>
          <a:prstGeom prst="rect">
            <a:avLst/>
          </a:prstGeom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368E726-BB89-01B3-AE5D-98D242482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6853" y="2392220"/>
            <a:ext cx="2477653" cy="2570016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40A601D6-104F-B243-51DF-8E0302D30C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9219" y="2346036"/>
            <a:ext cx="2512290" cy="262774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870C78A-F607-9AC6-02A9-9E7A0BD918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8266" y="43007"/>
            <a:ext cx="848015" cy="1091624"/>
          </a:xfrm>
          <a:prstGeom prst="rect">
            <a:avLst/>
          </a:prstGeom>
        </p:spPr>
      </p:pic>
      <p:pic>
        <p:nvPicPr>
          <p:cNvPr id="10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1DC8652A-891E-1DAF-E069-52208A3E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5069" y="-43295"/>
            <a:ext cx="865044" cy="11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25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sky, day">
            <a:extLst>
              <a:ext uri="{FF2B5EF4-FFF2-40B4-BE49-F238E27FC236}">
                <a16:creationId xmlns:a16="http://schemas.microsoft.com/office/drawing/2014/main" id="{9DFE0E99-3A0B-4A4E-52C6-A86C2FE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944" y="99292"/>
            <a:ext cx="9889834" cy="6532416"/>
          </a:xfrm>
          <a:prstGeom prst="rect">
            <a:avLst/>
          </a:prstGeom>
        </p:spPr>
      </p:pic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E61D1AA-B4FF-C345-84B0-7AD0AAE44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22857"/>
            <a:ext cx="1311564" cy="4049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ADEAED-1F4A-A0B8-40E4-03033804467F}"/>
              </a:ext>
            </a:extLst>
          </p:cNvPr>
          <p:cNvSpPr/>
          <p:nvPr/>
        </p:nvSpPr>
        <p:spPr>
          <a:xfrm>
            <a:off x="2320636" y="2349499"/>
            <a:ext cx="2516908" cy="2632363"/>
          </a:xfrm>
          <a:prstGeom prst="rect">
            <a:avLst/>
          </a:prstGeom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D5258EE-D3E1-720F-8421-DEAF9C52F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946" y="2386446"/>
            <a:ext cx="2512292" cy="2593110"/>
          </a:xfrm>
          <a:prstGeom prst="rect">
            <a:avLst/>
          </a:prstGeom>
        </p:spPr>
      </p:pic>
      <p:pic>
        <p:nvPicPr>
          <p:cNvPr id="4" name="Picture 4" descr="Logo, icon&#10;&#10;Description automatically generated">
            <a:extLst>
              <a:ext uri="{FF2B5EF4-FFF2-40B4-BE49-F238E27FC236}">
                <a16:creationId xmlns:a16="http://schemas.microsoft.com/office/drawing/2014/main" id="{D0D45C92-DD13-C939-7C75-241938589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6764" y="3114762"/>
            <a:ext cx="1473201" cy="1286569"/>
          </a:xfrm>
          <a:prstGeom prst="rect">
            <a:avLst/>
          </a:prstGeom>
        </p:spPr>
      </p:pic>
      <p:pic>
        <p:nvPicPr>
          <p:cNvPr id="5" name="Picture 5" descr="Logo, icon&#10;&#10;Description automatically generated">
            <a:extLst>
              <a:ext uri="{FF2B5EF4-FFF2-40B4-BE49-F238E27FC236}">
                <a16:creationId xmlns:a16="http://schemas.microsoft.com/office/drawing/2014/main" id="{35E7E6B4-0862-EDA1-D01D-2EA7548F9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45" y="3136192"/>
            <a:ext cx="1473200" cy="1255252"/>
          </a:xfrm>
          <a:prstGeom prst="rect">
            <a:avLst/>
          </a:prstGeom>
        </p:spPr>
      </p:pic>
      <p:pic>
        <p:nvPicPr>
          <p:cNvPr id="6" name="Picture 12" descr="Logo&#10;&#10;Description automatically generated">
            <a:extLst>
              <a:ext uri="{FF2B5EF4-FFF2-40B4-BE49-F238E27FC236}">
                <a16:creationId xmlns:a16="http://schemas.microsoft.com/office/drawing/2014/main" id="{AB1B1184-180C-F9AE-37BF-22D66342E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8764" y="1088340"/>
            <a:ext cx="3562927" cy="143704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4A46EE-DA34-209E-B5AA-5A0E1DCB73B5}"/>
              </a:ext>
            </a:extLst>
          </p:cNvPr>
          <p:cNvSpPr/>
          <p:nvPr/>
        </p:nvSpPr>
        <p:spPr>
          <a:xfrm>
            <a:off x="4964544" y="2349499"/>
            <a:ext cx="2482271" cy="2620817"/>
          </a:xfrm>
          <a:prstGeom prst="rect">
            <a:avLst/>
          </a:prstGeom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AA1DAA-BD05-EB20-968E-44C54403F157}"/>
              </a:ext>
            </a:extLst>
          </p:cNvPr>
          <p:cNvSpPr/>
          <p:nvPr/>
        </p:nvSpPr>
        <p:spPr>
          <a:xfrm>
            <a:off x="7596908" y="2349498"/>
            <a:ext cx="2516908" cy="2620817"/>
          </a:xfrm>
          <a:prstGeom prst="rect">
            <a:avLst/>
          </a:prstGeom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368E726-BB89-01B3-AE5D-98D242482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6853" y="2346038"/>
            <a:ext cx="2477653" cy="2616197"/>
          </a:xfrm>
          <a:prstGeom prst="rect">
            <a:avLst/>
          </a:prstGeom>
        </p:spPr>
      </p:pic>
      <p:pic>
        <p:nvPicPr>
          <p:cNvPr id="11" name="Picture 6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40A601D6-104F-B243-51DF-8E0302D30C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9219" y="2346036"/>
            <a:ext cx="2512290" cy="262774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8B0F959-22FF-4B81-8EC4-E33FD6FA06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8266" y="43007"/>
            <a:ext cx="848015" cy="1091624"/>
          </a:xfrm>
          <a:prstGeom prst="rect">
            <a:avLst/>
          </a:prstGeom>
        </p:spPr>
      </p:pic>
      <p:pic>
        <p:nvPicPr>
          <p:cNvPr id="16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4774457D-729C-380E-BD7E-670DA68654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5069" y="-43295"/>
            <a:ext cx="865044" cy="11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47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sky, day">
            <a:extLst>
              <a:ext uri="{FF2B5EF4-FFF2-40B4-BE49-F238E27FC236}">
                <a16:creationId xmlns:a16="http://schemas.microsoft.com/office/drawing/2014/main" id="{9DFE0E99-3A0B-4A4E-52C6-A86C2FE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944" y="99292"/>
            <a:ext cx="9889834" cy="6532416"/>
          </a:xfrm>
          <a:prstGeom prst="rect">
            <a:avLst/>
          </a:prstGeom>
        </p:spPr>
      </p:pic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E61D1AA-B4FF-C345-84B0-7AD0AAE44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22857"/>
            <a:ext cx="1311564" cy="404923"/>
          </a:xfrm>
          <a:prstGeom prst="rect">
            <a:avLst/>
          </a:prstGeom>
        </p:spPr>
      </p:pic>
      <p:pic>
        <p:nvPicPr>
          <p:cNvPr id="6" name="Picture 12" descr="Logo&#10;&#10;Description automatically generated">
            <a:extLst>
              <a:ext uri="{FF2B5EF4-FFF2-40B4-BE49-F238E27FC236}">
                <a16:creationId xmlns:a16="http://schemas.microsoft.com/office/drawing/2014/main" id="{AB1B1184-180C-F9AE-37BF-22D66342E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764" y="1088340"/>
            <a:ext cx="3562926" cy="1437047"/>
          </a:xfrm>
          <a:prstGeom prst="rect">
            <a:avLst/>
          </a:prstGeom>
        </p:spPr>
      </p:pic>
      <p:pic>
        <p:nvPicPr>
          <p:cNvPr id="9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5A650392-22E2-6D64-DC0B-60C0029C5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847" y="2756188"/>
            <a:ext cx="1415761" cy="1807440"/>
          </a:xfrm>
          <a:prstGeom prst="rect">
            <a:avLst/>
          </a:prstGeom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6115E483-CCF2-4FDE-A002-DE84BDAB3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8593" y="2966173"/>
            <a:ext cx="1263360" cy="1595292"/>
          </a:xfrm>
          <a:prstGeom prst="rect">
            <a:avLst/>
          </a:prstGeom>
        </p:spPr>
      </p:pic>
      <p:pic>
        <p:nvPicPr>
          <p:cNvPr id="15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ADF34779-D13A-AA16-500A-78440633E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9840" y="2848552"/>
            <a:ext cx="1345046" cy="1830532"/>
          </a:xfrm>
          <a:prstGeom prst="rect">
            <a:avLst/>
          </a:prstGeom>
        </p:spPr>
      </p:pic>
      <p:pic>
        <p:nvPicPr>
          <p:cNvPr id="16" name="Picture 16" descr="Icon&#10;&#10;Description automatically generated">
            <a:extLst>
              <a:ext uri="{FF2B5EF4-FFF2-40B4-BE49-F238E27FC236}">
                <a16:creationId xmlns:a16="http://schemas.microsoft.com/office/drawing/2014/main" id="{4E220C7A-87CA-A47D-651F-1F8C4B968D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2617" y="2888672"/>
            <a:ext cx="1318490" cy="175029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FC8FA567-7386-9F45-0D60-428C3119ED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3038" y="2890693"/>
            <a:ext cx="1304925" cy="1746250"/>
          </a:xfrm>
          <a:prstGeom prst="rect">
            <a:avLst/>
          </a:prstGeom>
        </p:spPr>
      </p:pic>
      <p:pic>
        <p:nvPicPr>
          <p:cNvPr id="21" name="Graphic 21" descr="Lock with solid fill">
            <a:extLst>
              <a:ext uri="{FF2B5EF4-FFF2-40B4-BE49-F238E27FC236}">
                <a16:creationId xmlns:a16="http://schemas.microsoft.com/office/drawing/2014/main" id="{F5CA8DF5-2E3D-79EF-B784-09463F9944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38982" y="4553527"/>
            <a:ext cx="625764" cy="625764"/>
          </a:xfrm>
          <a:prstGeom prst="rect">
            <a:avLst/>
          </a:prstGeom>
        </p:spPr>
      </p:pic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266C23D3-A9F8-C5B8-74CF-5326DDED0F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1618" y="4541981"/>
            <a:ext cx="625764" cy="625764"/>
          </a:xfrm>
          <a:prstGeom prst="rect">
            <a:avLst/>
          </a:prstGeom>
        </p:spPr>
      </p:pic>
      <p:pic>
        <p:nvPicPr>
          <p:cNvPr id="23" name="Graphic 21" descr="Lock with solid fill">
            <a:extLst>
              <a:ext uri="{FF2B5EF4-FFF2-40B4-BE49-F238E27FC236}">
                <a16:creationId xmlns:a16="http://schemas.microsoft.com/office/drawing/2014/main" id="{46136E04-BE8D-8C44-A3D7-8A103D1B0A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1437" y="4541982"/>
            <a:ext cx="625764" cy="625764"/>
          </a:xfrm>
          <a:prstGeom prst="rect">
            <a:avLst/>
          </a:prstGeom>
        </p:spPr>
      </p:pic>
      <p:pic>
        <p:nvPicPr>
          <p:cNvPr id="24" name="Graphic 21" descr="Lock with solid fill">
            <a:extLst>
              <a:ext uri="{FF2B5EF4-FFF2-40B4-BE49-F238E27FC236}">
                <a16:creationId xmlns:a16="http://schemas.microsoft.com/office/drawing/2014/main" id="{5D5994E5-B09D-1C4C-4538-2A238F5520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4891" y="4565072"/>
            <a:ext cx="625764" cy="625764"/>
          </a:xfrm>
          <a:prstGeom prst="rect">
            <a:avLst/>
          </a:prstGeom>
        </p:spPr>
      </p:pic>
      <p:pic>
        <p:nvPicPr>
          <p:cNvPr id="26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45881EDE-4914-0941-FA53-C21376D43F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5069" y="-43295"/>
            <a:ext cx="865044" cy="1125682"/>
          </a:xfrm>
          <a:prstGeom prst="rect">
            <a:avLst/>
          </a:prstGeom>
        </p:spPr>
      </p:pic>
      <p:pic>
        <p:nvPicPr>
          <p:cNvPr id="28" name="Picture 27" descr="A picture containing text&#10;&#10;Description automatically generated">
            <a:extLst>
              <a:ext uri="{FF2B5EF4-FFF2-40B4-BE49-F238E27FC236}">
                <a16:creationId xmlns:a16="http://schemas.microsoft.com/office/drawing/2014/main" id="{76925C0A-BC27-305F-59C7-CDD865483B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8266" y="43007"/>
            <a:ext cx="848015" cy="109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83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DFE0E99-3A0B-4A4E-52C6-A86C2FE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919" y="165341"/>
            <a:ext cx="9889834" cy="6082970"/>
          </a:xfrm>
          <a:prstGeom prst="rect">
            <a:avLst/>
          </a:prstGeom>
        </p:spPr>
      </p:pic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E61D1AA-B4FF-C345-84B0-7AD0AAE44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22857"/>
            <a:ext cx="1311564" cy="40492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444D51-BDD8-4525-078D-7DCE9A9C259F}"/>
              </a:ext>
            </a:extLst>
          </p:cNvPr>
          <p:cNvSpPr/>
          <p:nvPr/>
        </p:nvSpPr>
        <p:spPr>
          <a:xfrm>
            <a:off x="5524500" y="604966"/>
            <a:ext cx="1297459" cy="463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cs typeface="Calibri"/>
              </a:rPr>
              <a:t>Level 1</a:t>
            </a:r>
            <a:endParaRPr lang="en-US" dirty="0"/>
          </a:p>
        </p:txBody>
      </p:sp>
      <p:pic>
        <p:nvPicPr>
          <p:cNvPr id="7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DF78C64-179D-7B2E-B8CF-DA4EADDA8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673" y="1711037"/>
            <a:ext cx="2350655" cy="2350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CF4BD3-817B-2557-8A30-3FB1A997A047}"/>
              </a:ext>
            </a:extLst>
          </p:cNvPr>
          <p:cNvSpPr txBox="1"/>
          <p:nvPr/>
        </p:nvSpPr>
        <p:spPr>
          <a:xfrm>
            <a:off x="5637068" y="11574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Calibri"/>
              </a:rPr>
              <a:t>Page 1/5</a:t>
            </a:r>
          </a:p>
        </p:txBody>
      </p:sp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D7CAB3E8-F57D-83AB-4C84-1DC86BA33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310" y="4354947"/>
            <a:ext cx="1623292" cy="1623292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435FD565-B081-11B7-DAF4-03348F7A2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491" y="4354945"/>
            <a:ext cx="1623291" cy="1600201"/>
          </a:xfrm>
          <a:prstGeom prst="rect">
            <a:avLst/>
          </a:prstGeom>
        </p:spPr>
      </p:pic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7998C16F-F836-E217-2A8C-09EC57502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1128" y="4354946"/>
            <a:ext cx="1600200" cy="1600200"/>
          </a:xfrm>
          <a:prstGeom prst="rect">
            <a:avLst/>
          </a:prstGeom>
        </p:spPr>
      </p:pic>
      <p:pic>
        <p:nvPicPr>
          <p:cNvPr id="14" name="Picture 23" descr="Icon&#10;&#10;Description automatically generated">
            <a:extLst>
              <a:ext uri="{FF2B5EF4-FFF2-40B4-BE49-F238E27FC236}">
                <a16:creationId xmlns:a16="http://schemas.microsoft.com/office/drawing/2014/main" id="{41692536-BDE3-31D2-CCD2-582A3ED02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3037" y="4354946"/>
            <a:ext cx="1577109" cy="1554019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96612520-D09E-CF24-6796-2F62DDF281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8266" y="43007"/>
            <a:ext cx="848015" cy="1091624"/>
          </a:xfrm>
          <a:prstGeom prst="rect">
            <a:avLst/>
          </a:prstGeom>
        </p:spPr>
      </p:pic>
      <p:pic>
        <p:nvPicPr>
          <p:cNvPr id="27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9BDAD060-73DC-34F8-96C8-6D559B72CE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5069" y="-43295"/>
            <a:ext cx="865044" cy="11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58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DFE0E99-3A0B-4A4E-52C6-A86C2FE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919" y="165341"/>
            <a:ext cx="9889834" cy="6082970"/>
          </a:xfrm>
          <a:prstGeom prst="rect">
            <a:avLst/>
          </a:prstGeom>
        </p:spPr>
      </p:pic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E61D1AA-B4FF-C345-84B0-7AD0AAE44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22857"/>
            <a:ext cx="1311564" cy="40492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444D51-BDD8-4525-078D-7DCE9A9C259F}"/>
              </a:ext>
            </a:extLst>
          </p:cNvPr>
          <p:cNvSpPr/>
          <p:nvPr/>
        </p:nvSpPr>
        <p:spPr>
          <a:xfrm>
            <a:off x="5524500" y="604966"/>
            <a:ext cx="1297459" cy="463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cs typeface="Calibri"/>
              </a:rPr>
              <a:t>Level 1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DF78C64-179D-7B2E-B8CF-DA4EADDA8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673" y="1711037"/>
            <a:ext cx="2350655" cy="2350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CF4BD3-817B-2557-8A30-3FB1A997A047}"/>
              </a:ext>
            </a:extLst>
          </p:cNvPr>
          <p:cNvSpPr txBox="1"/>
          <p:nvPr/>
        </p:nvSpPr>
        <p:spPr>
          <a:xfrm>
            <a:off x="5637068" y="11574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Calibri"/>
              </a:rPr>
              <a:t>Page 4/5</a:t>
            </a:r>
          </a:p>
        </p:txBody>
      </p:sp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D7CAB3E8-F57D-83AB-4C84-1DC86BA33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583" y="4343401"/>
            <a:ext cx="1554020" cy="1530930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435FD565-B081-11B7-DAF4-03348F7A2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855" y="4343400"/>
            <a:ext cx="1623291" cy="1600201"/>
          </a:xfrm>
          <a:prstGeom prst="rect">
            <a:avLst/>
          </a:prstGeom>
        </p:spPr>
      </p:pic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7998C16F-F836-E217-2A8C-09EC57502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4310" y="4343400"/>
            <a:ext cx="1600200" cy="1600200"/>
          </a:xfrm>
          <a:prstGeom prst="rect">
            <a:avLst/>
          </a:prstGeom>
        </p:spPr>
      </p:pic>
      <p:pic>
        <p:nvPicPr>
          <p:cNvPr id="14" name="Picture 23" descr="Icon&#10;&#10;Description automatically generated">
            <a:extLst>
              <a:ext uri="{FF2B5EF4-FFF2-40B4-BE49-F238E27FC236}">
                <a16:creationId xmlns:a16="http://schemas.microsoft.com/office/drawing/2014/main" id="{41692536-BDE3-31D2-CCD2-582A3ED02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7037" y="4389582"/>
            <a:ext cx="1577109" cy="1554019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4096370-9606-BEB7-24D1-D2543D79E0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8266" y="43007"/>
            <a:ext cx="848015" cy="1091624"/>
          </a:xfrm>
          <a:prstGeom prst="rect">
            <a:avLst/>
          </a:prstGeom>
        </p:spPr>
      </p:pic>
      <p:pic>
        <p:nvPicPr>
          <p:cNvPr id="10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7F5508B0-A08C-978E-FA56-D49DA76BF4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5069" y="-43295"/>
            <a:ext cx="865044" cy="11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81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410</cp:revision>
  <dcterms:created xsi:type="dcterms:W3CDTF">2023-06-13T02:32:52Z</dcterms:created>
  <dcterms:modified xsi:type="dcterms:W3CDTF">2023-06-13T09:13:32Z</dcterms:modified>
</cp:coreProperties>
</file>